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1CD323-D4F7-8359-2573-A28FF7BD6066}" v="52" dt="2024-11-07T18:12:25.094"/>
    <p1510:client id="{851F295E-4685-AD30-82E1-A875DD0F8C33}" v="1" dt="2024-11-07T18:10:35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8DA0F-1F61-DA7F-8039-E7DED286A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9BE3-A151-4077-89DC-68B112F2106B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C59E7-A170-8917-7A81-2E566E27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F4B25-19FE-E618-F0CC-CDA92012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71ED8-5692-472E-84CF-54BA73DB825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27751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0E311-626D-7902-CEA8-CB9021CA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EA812-3EF3-4F52-90E2-18F199B214B2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C27D3-5E9C-857E-BDDE-502B70C37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ABF91-8E1E-A37B-6107-17C9E2D8E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FB74F-3997-4133-9AE5-902110251998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0773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2717E-3F28-3B9B-6BE1-8D5183115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4DC0C-341C-4789-8CCD-695E8FCCD718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C1B7E-AD07-8EE6-E7D9-223D20E8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F15C1-346B-430F-2824-72092E8E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CB620-90EF-4E2C-8BB5-7311F5B2FB3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7355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D8223-3D8A-5702-CB15-6C619F05F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5FCB4-4288-4AB4-97AB-D2FEACC6C248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2738A-2619-3F59-7EE8-C7730531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7B6A1-F7B4-8F82-29D1-9212B754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705F1-356B-408C-BF5B-C9D1A7D0C3CB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4162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26B4D-EBCA-2D8A-B75E-20AC7C11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F8166-015B-4A1C-B27A-88A2DCE26323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9E3C3-BDEF-BF53-F95C-C7FBCDA3F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F7DF0-408F-D579-C1CC-A8C953CFE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50D94-D63D-479E-B0B6-9B753BD82793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7010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B91BC-6A02-5A55-7397-F56F62B8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10ED-84B5-4643-A152-24F2C43B17E3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5E71C5-A16E-0EBE-BC2D-0E390EFBB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1A7962-21CB-DBB6-9AFC-5F98D1B87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61A20-EE8A-4C50-AA66-0D245E97498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7344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1AAD9F-3459-F2B7-B236-A312B684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FE36-F2A0-4C1A-AEF5-B5B2ECB1DA8D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BC9BD48-7F1B-7F4F-47DE-4191F24F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F73235E-2D87-CE9B-3F25-86A696D2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524AE-10BA-4D76-B78C-4293A07B471F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25526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3E66AFA-DDA7-9EF7-EFB1-11906CC4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2054E-1B75-4ED1-B073-AC6D731472EA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79B015-9945-2545-16E7-49718186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50AD47E-CBF5-6394-4176-6ABD75D9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05658-278E-403D-8788-FC5597CA099A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2999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E7D0690-C668-9C27-AF93-30CC13AB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366E4-EB26-4DEC-9BFA-531E98B27093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8917A76-DFD9-6B59-FBB0-A0D2832CF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BF70F8-04FF-7A49-760F-15CB7483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01724-BA76-4752-9EF0-BC90F79FE26A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9805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97AA77-397E-BFE2-B56F-070A6CDA9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81121-DE99-4B25-B1A6-FEDDC5CEFCF8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9A01F2-2A49-8969-E4E8-F951D5AD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36EB9E-B9C7-1CE9-FE12-E62AE94F7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D28B3-2EDB-4846-9878-D7BC46F8161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56111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F30E83-ED72-DB61-479F-B5ECCC13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A9F9-98E2-478A-A03D-E114A01D6EBB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575202-FFC7-259B-FFD7-5E0B1ECC1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4B2D8A-A5CE-11C2-565E-43341068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C799C-5FB3-4505-AAA8-7D3E4A498B9D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66252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0B73122-BF4A-CAAB-CFF1-3304C66D9F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fr-CA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5E19290-382F-528E-D180-C3FF9EC072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fr-CA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F2AC4-A7AD-F143-252F-17E35C0F7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6C3149-BC72-4A2C-888A-DD884803E32F}" type="datetimeFigureOut">
              <a:rPr lang="fr-CA"/>
              <a:pPr>
                <a:defRPr/>
              </a:pPr>
              <a:t>2024-11-07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0889-7A66-DF77-633A-9DCCC3A44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8D5B6-DDA0-6DB1-48A1-F1C60AFDE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981A43B-A7D0-4F63-A10B-C29619248A30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4">
            <a:extLst>
              <a:ext uri="{FF2B5EF4-FFF2-40B4-BE49-F238E27FC236}">
                <a16:creationId xmlns:a16="http://schemas.microsoft.com/office/drawing/2014/main" id="{8223CF7C-245C-5A0C-2F27-8BEC29392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947" y="2005848"/>
            <a:ext cx="7641276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CA" sz="4000">
                <a:solidFill>
                  <a:srgbClr val="FF0000"/>
                </a:solidFill>
                <a:latin typeface="Calibri"/>
                <a:cs typeface="Calibri"/>
              </a:rPr>
              <a:t>INSERT PRESENTATION TITLE</a:t>
            </a:r>
          </a:p>
          <a:p>
            <a:pPr algn="ctr">
              <a:spcBef>
                <a:spcPct val="0"/>
              </a:spcBef>
              <a:buNone/>
            </a:pPr>
            <a:r>
              <a:rPr lang="en-CA" sz="4000" dirty="0">
                <a:solidFill>
                  <a:srgbClr val="FF0000"/>
                </a:solidFill>
                <a:latin typeface="Calibri"/>
                <a:cs typeface="Calibri"/>
              </a:rPr>
              <a:t>AND AUTHORS NAMES</a:t>
            </a:r>
            <a:endParaRPr lang="en-CA" sz="4000" dirty="0">
              <a:solidFill>
                <a:srgbClr val="FF0000"/>
              </a:solidFill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24bc37-9d22-449c-9674-d40aa4837ca3" xsi:nil="true"/>
    <lcf76f155ced4ddcb4097134ff3c332f xmlns="3e6f7e6c-8593-4d25-accb-11f64ce3c34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333F0F9769B64FB8F7BC10B6453417" ma:contentTypeVersion="17" ma:contentTypeDescription="Crée un document." ma:contentTypeScope="" ma:versionID="c7746ce917793411ca2c877a08060c7b">
  <xsd:schema xmlns:xsd="http://www.w3.org/2001/XMLSchema" xmlns:xs="http://www.w3.org/2001/XMLSchema" xmlns:p="http://schemas.microsoft.com/office/2006/metadata/properties" xmlns:ns2="3e6f7e6c-8593-4d25-accb-11f64ce3c340" xmlns:ns3="5c24bc37-9d22-449c-9674-d40aa4837ca3" targetNamespace="http://schemas.microsoft.com/office/2006/metadata/properties" ma:root="true" ma:fieldsID="a418b7b00f28e1c86823e79b75304c25" ns2:_="" ns3:_="">
    <xsd:import namespace="3e6f7e6c-8593-4d25-accb-11f64ce3c340"/>
    <xsd:import namespace="5c24bc37-9d22-449c-9674-d40aa4837c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f7e6c-8593-4d25-accb-11f64ce3c3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db0c000f-b38f-4be4-bc55-b00a9cf8ba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4bc37-9d22-449c-9674-d40aa4837c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9b875eb-3cfd-4873-8135-7234790db090}" ma:internalName="TaxCatchAll" ma:showField="CatchAllData" ma:web="5c24bc37-9d22-449c-9674-d40aa4837c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93B479-9914-40B1-9413-B4B32F2AABA6}">
  <ds:schemaRefs>
    <ds:schemaRef ds:uri="http://schemas.microsoft.com/office/2006/metadata/properties"/>
    <ds:schemaRef ds:uri="http://schemas.microsoft.com/office/infopath/2007/PartnerControls"/>
    <ds:schemaRef ds:uri="5c24bc37-9d22-449c-9674-d40aa4837ca3"/>
    <ds:schemaRef ds:uri="3e6f7e6c-8593-4d25-accb-11f64ce3c340"/>
  </ds:schemaRefs>
</ds:datastoreItem>
</file>

<file path=customXml/itemProps2.xml><?xml version="1.0" encoding="utf-8"?>
<ds:datastoreItem xmlns:ds="http://schemas.openxmlformats.org/officeDocument/2006/customXml" ds:itemID="{AF55F5FF-63E2-4995-83A3-8EB821A412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D94E1F-30E6-4449-892D-77EE28C1C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6f7e6c-8593-4d25-accb-11f64ce3c340"/>
    <ds:schemaRef ds:uri="5c24bc37-9d22-449c-9674-d40aa4837c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</Words>
  <Application>Microsoft Office PowerPoint</Application>
  <PresentationFormat>Affichage à l'écran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Perichaud</dc:creator>
  <cp:lastModifiedBy>Thomas</cp:lastModifiedBy>
  <cp:revision>93</cp:revision>
  <dcterms:created xsi:type="dcterms:W3CDTF">2013-01-03T22:07:02Z</dcterms:created>
  <dcterms:modified xsi:type="dcterms:W3CDTF">2024-11-07T18:14:19Z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0x01010036333F0F9769B64FB8F7BC10B6453417</vt:lpwstr>
  </property>
  <property fmtid="{D5CDD505-2E9C-101B-9397-08002B2CF9AE}" pid="3" name="MediaServiceImageTags">
    <vt:lpwstr/>
  </property>
</Properties>
</file>